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401" r:id="rId19"/>
    <p:sldId id="261" r:id="rId20"/>
    <p:sldId id="391" r:id="rId21"/>
    <p:sldId id="393" r:id="rId22"/>
    <p:sldId id="619" r:id="rId23"/>
    <p:sldId id="620" r:id="rId24"/>
    <p:sldId id="402" r:id="rId25"/>
    <p:sldId id="621" r:id="rId26"/>
    <p:sldId id="623" r:id="rId27"/>
    <p:sldId id="625" r:id="rId28"/>
    <p:sldId id="627" r:id="rId29"/>
    <p:sldId id="628" r:id="rId30"/>
    <p:sldId id="629" r:id="rId31"/>
    <p:sldId id="636" r:id="rId32"/>
    <p:sldId id="630" r:id="rId33"/>
    <p:sldId id="631" r:id="rId34"/>
    <p:sldId id="633" r:id="rId35"/>
    <p:sldId id="637" r:id="rId36"/>
    <p:sldId id="626" r:id="rId37"/>
    <p:sldId id="262" r:id="rId38"/>
    <p:sldId id="638" r:id="rId39"/>
    <p:sldId id="640" r:id="rId40"/>
    <p:sldId id="263" r:id="rId41"/>
    <p:sldId id="264" r:id="rId42"/>
    <p:sldId id="645" r:id="rId43"/>
    <p:sldId id="615" r:id="rId44"/>
    <p:sldId id="642" r:id="rId45"/>
    <p:sldId id="644" r:id="rId46"/>
    <p:sldId id="641" r:id="rId47"/>
    <p:sldId id="643" r:id="rId48"/>
    <p:sldId id="266" r:id="rId49"/>
    <p:sldId id="648" r:id="rId50"/>
    <p:sldId id="649" r:id="rId51"/>
    <p:sldId id="650" r:id="rId52"/>
    <p:sldId id="651" r:id="rId53"/>
    <p:sldId id="652" r:id="rId54"/>
    <p:sldId id="653" r:id="rId55"/>
    <p:sldId id="654" r:id="rId56"/>
    <p:sldId id="655" r:id="rId57"/>
    <p:sldId id="657" r:id="rId58"/>
    <p:sldId id="656" r:id="rId59"/>
    <p:sldId id="658" r:id="rId60"/>
    <p:sldId id="665" r:id="rId61"/>
    <p:sldId id="660" r:id="rId62"/>
    <p:sldId id="661" r:id="rId63"/>
    <p:sldId id="659" r:id="rId64"/>
    <p:sldId id="662" r:id="rId65"/>
    <p:sldId id="664" r:id="rId66"/>
    <p:sldId id="267" r:id="rId67"/>
    <p:sldId id="616" r:id="rId68"/>
    <p:sldId id="296" r:id="rId69"/>
    <p:sldId id="617" r:id="rId70"/>
    <p:sldId id="298" r:id="rId71"/>
    <p:sldId id="618" r:id="rId72"/>
    <p:sldId id="299" r:id="rId73"/>
    <p:sldId id="406" r:id="rId74"/>
    <p:sldId id="646" r:id="rId75"/>
    <p:sldId id="294" r:id="rId76"/>
    <p:sldId id="613" r:id="rId77"/>
    <p:sldId id="403" r:id="rId7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4.png"/><Relationship Id="rId7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A785-1A93-4BD6-8AD8-D883E680C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A20F4-D8C1-4972-AA2D-98B12B1B8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Open your VM</a:t>
            </a:r>
          </a:p>
          <a:p>
            <a:r>
              <a:rPr lang="en-US" dirty="0">
                <a:highlight>
                  <a:srgbClr val="FFFF00"/>
                </a:highlight>
              </a:rPr>
              <a:t>Open WR</a:t>
            </a:r>
          </a:p>
          <a:p>
            <a:r>
              <a:rPr lang="en-US" dirty="0">
                <a:highlight>
                  <a:srgbClr val="FFFF00"/>
                </a:highlight>
              </a:rPr>
              <a:t>Connect to Lauren’s Data</a:t>
            </a:r>
          </a:p>
          <a:p>
            <a:r>
              <a:rPr lang="en-US" dirty="0">
                <a:highlight>
                  <a:srgbClr val="FFFF00"/>
                </a:highlight>
              </a:rPr>
              <a:t>Pull in all tables</a:t>
            </a:r>
          </a:p>
          <a:p>
            <a:r>
              <a:rPr lang="en-US" dirty="0">
                <a:highlight>
                  <a:srgbClr val="FFFF00"/>
                </a:highlight>
              </a:rPr>
              <a:t>Generate Scan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NEED TO PRACTICE </a:t>
            </a:r>
            <a:r>
              <a:rPr lang="en-US" dirty="0" err="1">
                <a:highlight>
                  <a:srgbClr val="FFFF00"/>
                </a:highlight>
              </a:rPr>
              <a:t>WhiteRabbit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LAUREN DATA ON BOX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148045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8" name="Picture 2" descr="Bitmoji Image">
            <a:extLst>
              <a:ext uri="{FF2B5EF4-FFF2-40B4-BE49-F238E27FC236}">
                <a16:creationId xmlns:a16="http://schemas.microsoft.com/office/drawing/2014/main" id="{DFBED514-12C5-463C-8F8D-4086B5DD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8" y="1896702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8DB35-7208-44FA-9CF5-867A7A699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2" descr="Bitmoji Image">
            <a:extLst>
              <a:ext uri="{FF2B5EF4-FFF2-40B4-BE49-F238E27FC236}">
                <a16:creationId xmlns:a16="http://schemas.microsoft.com/office/drawing/2014/main" id="{F3F11259-F8A4-45AB-8826-A19E9A8E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8" y="1896702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6132-1511-4F3E-90C0-C44F6112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A15-261F-48A9-9956-8FA8896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TALK ABOUT HOW THE VOCAB MANAGES WHERE THINGS GO (DOMAIN)</a:t>
            </a:r>
          </a:p>
          <a:p>
            <a:r>
              <a:rPr lang="en-US" dirty="0">
                <a:highlight>
                  <a:srgbClr val="FFFF00"/>
                </a:highlight>
              </a:rPr>
              <a:t>STEM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C833-F81F-4C6B-89B2-71AD5D287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E0-23FB-4AF2-AFD4-4F4A140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7EE9-68C9-46D3-B1DF-DF557077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Map SNOMED to Standard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SHOW QUERIES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 ICD9 to Standard (EXAMPLE)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USE THE TABLES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C54C1-58D2-43C1-AEB2-6F38D7686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7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910681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3741</TotalTime>
  <Words>2547</Words>
  <Application>Microsoft Office PowerPoint</Application>
  <PresentationFormat>On-screen Show (4:3)</PresentationFormat>
  <Paragraphs>657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PowerPoint Presentation</vt:lpstr>
      <vt:lpstr>PowerPoint Presentation</vt:lpstr>
      <vt:lpstr>A Patient’s Story:  Lauren</vt:lpstr>
      <vt:lpstr>What data do we have?</vt:lpstr>
      <vt:lpstr>Data Format</vt:lpstr>
      <vt:lpstr>Synthea Tables</vt:lpstr>
      <vt:lpstr>NOTES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White Rabbit</vt:lpstr>
      <vt:lpstr>White Rabbit</vt:lpstr>
      <vt:lpstr>Rabbit In a Hat</vt:lpstr>
      <vt:lpstr>Rabbit-in-a-Hat</vt:lpstr>
      <vt:lpstr>Resources</vt:lpstr>
      <vt:lpstr>PowerPoint Presentation</vt:lpstr>
      <vt:lpstr>PowerPoint Presentation</vt:lpstr>
      <vt:lpstr>Standardizing Terminologies</vt:lpstr>
      <vt:lpstr>OMOP Vocab</vt:lpstr>
      <vt:lpstr>OMOP Vocab</vt:lpstr>
      <vt:lpstr>PowerPoint Presentation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99</cp:revision>
  <dcterms:created xsi:type="dcterms:W3CDTF">2018-12-19T18:52:50Z</dcterms:created>
  <dcterms:modified xsi:type="dcterms:W3CDTF">2019-03-11T15:25:18Z</dcterms:modified>
</cp:coreProperties>
</file>